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17/12/2019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χιονάνθρωπος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Άγγελος και Παναγιώτης</a:t>
            </a:r>
          </a:p>
          <a:p>
            <a:r>
              <a:rPr lang="el-GR" dirty="0" smtClean="0"/>
              <a:t>2019-2020</a:t>
            </a:r>
          </a:p>
          <a:p>
            <a:r>
              <a:rPr lang="el-GR" dirty="0" smtClean="0"/>
              <a:t>ΣΤ΄1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1\Documents\2019-2020\Στ1\snowm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857232"/>
            <a:ext cx="6804031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Χριστούγεννα στην Ρώμη   </a:t>
            </a:r>
            <a:endParaRPr lang="el-GR" dirty="0"/>
          </a:p>
        </p:txBody>
      </p:sp>
      <p:pic>
        <p:nvPicPr>
          <p:cNvPr id="2052" name="Picture 4" descr="C:\Users\user1\Documents\2019-2020\Στ1\αρχείο λήψης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1928802"/>
            <a:ext cx="8005793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Σπίτι μέσα στο κλίμα τον     Χριστουγέννων.</a:t>
            </a:r>
            <a:endParaRPr lang="el-GR" dirty="0"/>
          </a:p>
        </p:txBody>
      </p:sp>
      <p:pic>
        <p:nvPicPr>
          <p:cNvPr id="3074" name="Picture 2" descr="C:\Users\user1\Documents\2019-2020\Στ1\αρχείο λήψης (2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8143932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 rot="19963225">
            <a:off x="1242683" y="2764625"/>
            <a:ext cx="6557118" cy="1714512"/>
          </a:xfrm>
        </p:spPr>
        <p:txBody>
          <a:bodyPr/>
          <a:lstStyle/>
          <a:p>
            <a:pPr algn="ctr"/>
            <a:r>
              <a:rPr lang="el-GR" dirty="0" smtClean="0"/>
              <a:t>Ευχαριστούμε που μας παρακολουθήσατε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24</Words>
  <PresentationFormat>Προβολή στην οθόνη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Ροή</vt:lpstr>
      <vt:lpstr>Ο χιονάνθρωπος</vt:lpstr>
      <vt:lpstr>Διαφάνεια 2</vt:lpstr>
      <vt:lpstr>    Χριστούγεννα στην Ρώμη   </vt:lpstr>
      <vt:lpstr>Σπίτι μέσα στο κλίμα τον     Χριστουγέννων.</vt:lpstr>
      <vt:lpstr>Ευχαριστούμε που μας παρακολουθήσατε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χιονάνθρωπος</dc:title>
  <dc:creator>user1</dc:creator>
  <cp:lastModifiedBy>user1</cp:lastModifiedBy>
  <cp:revision>2</cp:revision>
  <dcterms:created xsi:type="dcterms:W3CDTF">2019-12-17T08:14:42Z</dcterms:created>
  <dcterms:modified xsi:type="dcterms:W3CDTF">2019-12-17T08:42:08Z</dcterms:modified>
</cp:coreProperties>
</file>