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19/12/2019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19/12/2019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19/12/2019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19/12/2019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19/12/2019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19/12/2019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19/12/2019</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19/12/2019</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19/12/2019</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19/12/2019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19/12/2019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19/12/2019</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Η αρχή των </a:t>
            </a:r>
            <a:r>
              <a:rPr lang="el-GR" dirty="0" smtClean="0"/>
              <a:t>Χριστουγέννων </a:t>
            </a:r>
            <a:endParaRPr lang="el-GR" dirty="0"/>
          </a:p>
        </p:txBody>
      </p:sp>
      <p:sp>
        <p:nvSpPr>
          <p:cNvPr id="3" name="2 - Υπότιτλος"/>
          <p:cNvSpPr>
            <a:spLocks noGrp="1"/>
          </p:cNvSpPr>
          <p:nvPr>
            <p:ph type="subTitle" idx="1"/>
          </p:nvPr>
        </p:nvSpPr>
        <p:spPr/>
        <p:txBody>
          <a:bodyPr/>
          <a:lstStyle/>
          <a:p>
            <a:r>
              <a:rPr lang="el-GR" dirty="0" smtClean="0"/>
              <a:t>Δήμητρα</a:t>
            </a:r>
            <a:endParaRPr lang="en-US" dirty="0" smtClean="0"/>
          </a:p>
          <a:p>
            <a:r>
              <a:rPr lang="el-GR" dirty="0" smtClean="0"/>
              <a:t>ΣΤ1</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600200"/>
            <a:ext cx="8472518" cy="4525963"/>
          </a:xfrm>
        </p:spPr>
        <p:txBody>
          <a:bodyPr>
            <a:normAutofit fontScale="77500" lnSpcReduction="20000"/>
          </a:bodyPr>
          <a:lstStyle/>
          <a:p>
            <a:r>
              <a:rPr lang="el-GR" dirty="0" smtClean="0"/>
              <a:t>Τα </a:t>
            </a:r>
            <a:r>
              <a:rPr lang="el-GR" b="1" dirty="0" smtClean="0"/>
              <a:t>Χριστούγεννα</a:t>
            </a:r>
            <a:r>
              <a:rPr lang="el-GR" dirty="0" smtClean="0"/>
              <a:t> (σύνθετη λέξη της δημοτικής </a:t>
            </a:r>
            <a:r>
              <a:rPr lang="el-GR" i="1" dirty="0" smtClean="0"/>
              <a:t>Χριστός</a:t>
            </a:r>
            <a:r>
              <a:rPr lang="el-GR" dirty="0" smtClean="0"/>
              <a:t> + </a:t>
            </a:r>
            <a:r>
              <a:rPr lang="el-GR" i="1" dirty="0" smtClean="0"/>
              <a:t>γέννα</a:t>
            </a:r>
            <a:r>
              <a:rPr lang="el-GR" dirty="0" smtClean="0"/>
              <a:t>) είναι η </a:t>
            </a:r>
            <a:r>
              <a:rPr lang="el-GR" dirty="0" smtClean="0"/>
              <a:t>ετήσια</a:t>
            </a:r>
            <a:r>
              <a:rPr lang="el-GR" dirty="0" smtClean="0"/>
              <a:t> χριστιανική εορτή της γέννησης του Χριστού και κατ' επέκταση το σύνολο των εορτών από εκείνη την ημέρα, τις 25 Δεκεμβρίου, μέχρι τα Θεοφάνεια ("Γιορτές των Χριστουγέννων"). Την ημέρα των Χριστουγέννων γιορτάζουν ο Χρήστος, η </a:t>
            </a:r>
            <a:r>
              <a:rPr lang="el-GR" dirty="0" smtClean="0"/>
              <a:t>Χρυσούλα</a:t>
            </a:r>
            <a:r>
              <a:rPr lang="el-GR" dirty="0" smtClean="0"/>
              <a:t> και η Χριστίνα.</a:t>
            </a:r>
            <a:br>
              <a:rPr lang="el-GR" dirty="0" smtClean="0"/>
            </a:br>
            <a:r>
              <a:rPr lang="el-GR" dirty="0" smtClean="0"/>
              <a:t>Η γέννηση του Ιησού ως ανθρώπου παρουσιάζεται ως ένα από τα σημαντικότερα γεγονότα στην ιστορία όλης την ανθρωπότητας,</a:t>
            </a:r>
          </a:p>
          <a:p>
            <a:r>
              <a:rPr lang="el-GR" dirty="0" smtClean="0"/>
              <a:t>Όλοι </a:t>
            </a:r>
            <a:r>
              <a:rPr lang="el-GR" dirty="0" smtClean="0"/>
              <a:t>οι </a:t>
            </a:r>
            <a:r>
              <a:rPr lang="el-GR" dirty="0" smtClean="0"/>
              <a:t>άνθρωποι </a:t>
            </a:r>
            <a:r>
              <a:rPr lang="el-GR" dirty="0" smtClean="0"/>
              <a:t>και τα παιδιά </a:t>
            </a:r>
            <a:r>
              <a:rPr lang="el-GR" dirty="0" smtClean="0"/>
              <a:t>γιορτάζουν </a:t>
            </a:r>
            <a:r>
              <a:rPr lang="el-GR" dirty="0" smtClean="0"/>
              <a:t>αυτή την ημέρα.</a:t>
            </a:r>
          </a:p>
          <a:p>
            <a:r>
              <a:rPr lang="el-GR" dirty="0" smtClean="0"/>
              <a:t>Όλοι στολίζουν </a:t>
            </a:r>
            <a:r>
              <a:rPr lang="el-GR" dirty="0" smtClean="0"/>
              <a:t>τα σπίτια τους και τους </a:t>
            </a:r>
            <a:r>
              <a:rPr lang="el-GR" dirty="0" smtClean="0"/>
              <a:t>δρόμους </a:t>
            </a:r>
            <a:r>
              <a:rPr lang="el-GR" dirty="0" smtClean="0"/>
              <a:t>όλα είναι πολύ </a:t>
            </a:r>
            <a:r>
              <a:rPr lang="el-GR" dirty="0" smtClean="0"/>
              <a:t>γιορτινά </a:t>
            </a:r>
            <a:r>
              <a:rPr lang="el-GR" dirty="0" smtClean="0"/>
              <a:t>και ωραία.</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l-GR" dirty="0" smtClean="0"/>
              <a:t>Στολίζουν ακόμα και το σπίτι τους με ένα πανέμορφο δέντρο με </a:t>
            </a:r>
            <a:r>
              <a:rPr lang="el-GR" dirty="0" smtClean="0"/>
              <a:t>μπάλες, φωτάκια </a:t>
            </a:r>
            <a:r>
              <a:rPr lang="el-GR" dirty="0" smtClean="0"/>
              <a:t>και </a:t>
            </a:r>
          </a:p>
          <a:p>
            <a:pPr>
              <a:buNone/>
            </a:pPr>
            <a:r>
              <a:rPr lang="el-GR" dirty="0" smtClean="0"/>
              <a:t>στην </a:t>
            </a:r>
            <a:r>
              <a:rPr lang="el-GR" dirty="0" smtClean="0"/>
              <a:t>κορυφή </a:t>
            </a:r>
            <a:r>
              <a:rPr lang="el-GR" dirty="0" smtClean="0"/>
              <a:t>ένα μεγάλο γυαλιστερό αστέρι και τη </a:t>
            </a:r>
            <a:r>
              <a:rPr lang="el-GR" dirty="0" smtClean="0"/>
              <a:t>φάτνη </a:t>
            </a:r>
            <a:r>
              <a:rPr lang="el-GR" dirty="0" smtClean="0"/>
              <a:t>του Χρηστού</a:t>
            </a:r>
          </a:p>
          <a:p>
            <a:pPr>
              <a:buNone/>
            </a:pPr>
            <a:r>
              <a:rPr lang="el-GR" dirty="0" smtClean="0"/>
              <a:t>Η παράδοση θεωρεί ότι η αρχαιότερη ομιλία για τη γιορτή των Χριστουγέννων εκφωνήθηκε από τον Μέγα Βασίλειο στην Καισάρεια της Καππαδοκίας το έτος 376 </a:t>
            </a:r>
            <a:r>
              <a:rPr lang="el-GR" dirty="0" err="1" smtClean="0"/>
              <a:t>μ.Χ</a:t>
            </a:r>
            <a:r>
              <a:rPr lang="el-GR" dirty="0" smtClean="0"/>
              <a:t>.</a:t>
            </a:r>
          </a:p>
          <a:p>
            <a:pPr>
              <a:buNone/>
            </a:pPr>
            <a:endParaRPr lang="el-GR" dirty="0" smtClean="0"/>
          </a:p>
          <a:p>
            <a:pPr>
              <a:buNone/>
            </a:pPr>
            <a:endParaRPr lang="el-GR" dirty="0" smtClean="0"/>
          </a:p>
          <a:p>
            <a:pPr>
              <a:buNone/>
            </a:pP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Αποτέλεσμα εικόνας για xristoygena"/>
          <p:cNvPicPr>
            <a:picLocks noChangeAspect="1" noChangeArrowheads="1"/>
          </p:cNvPicPr>
          <p:nvPr/>
        </p:nvPicPr>
        <p:blipFill>
          <a:blip r:embed="rId2" cstate="print"/>
          <a:srcRect/>
          <a:stretch>
            <a:fillRect/>
          </a:stretch>
        </p:blipFill>
        <p:spPr bwMode="auto">
          <a:xfrm>
            <a:off x="1331640" y="1484784"/>
            <a:ext cx="6096000" cy="3619500"/>
          </a:xfrm>
          <a:prstGeom prst="rect">
            <a:avLst/>
          </a:prstGeom>
          <a:noFill/>
        </p:spPr>
      </p:pic>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48</Words>
  <Application>Microsoft Office PowerPoint</Application>
  <PresentationFormat>Προβολή στην οθόνη (4:3)</PresentationFormat>
  <Paragraphs>10</Paragraphs>
  <Slides>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vt:i4>
      </vt:variant>
    </vt:vector>
  </HeadingPairs>
  <TitlesOfParts>
    <vt:vector size="5" baseType="lpstr">
      <vt:lpstr>Θέμα του Office</vt:lpstr>
      <vt:lpstr>Η αρχή των Χριστουγέννων </vt:lpstr>
      <vt:lpstr>Διαφάνεια 2</vt:lpstr>
      <vt:lpstr>Διαφάνεια 3</vt:lpstr>
      <vt:lpstr>Διαφάνεια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αρχή των Χριστουγένων</dc:title>
  <dc:creator>ΜΑΘΗΤΗΣ9</dc:creator>
  <cp:lastModifiedBy>PC-00</cp:lastModifiedBy>
  <cp:revision>5</cp:revision>
  <dcterms:created xsi:type="dcterms:W3CDTF">2019-12-17T08:23:56Z</dcterms:created>
  <dcterms:modified xsi:type="dcterms:W3CDTF">2019-12-19T10:05:02Z</dcterms:modified>
</cp:coreProperties>
</file>