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l-GR" dirty="0" smtClean="0"/>
              <a:t>Το πνεύμα των Χριστουγέννων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Από </a:t>
            </a:r>
            <a:r>
              <a:rPr lang="el-GR" dirty="0" smtClean="0"/>
              <a:t>την Ζωή και </a:t>
            </a:r>
            <a:r>
              <a:rPr lang="el-GR" dirty="0" smtClean="0"/>
              <a:t>την </a:t>
            </a:r>
            <a:r>
              <a:rPr lang="el-GR" dirty="0" smtClean="0"/>
              <a:t>Ειρήνη</a:t>
            </a:r>
          </a:p>
          <a:p>
            <a:r>
              <a:rPr lang="el-GR" dirty="0" smtClean="0"/>
              <a:t>ΣΤ1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αρχη</a:t>
            </a:r>
            <a:r>
              <a:rPr lang="el-GR" dirty="0" smtClean="0"/>
              <a:t> των </a:t>
            </a:r>
            <a:r>
              <a:rPr lang="el-GR" dirty="0" err="1" smtClean="0"/>
              <a:t>χριστουγεννων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Όλα άρχισαν όταν οι άνθρωποι άρχισαν να αναζητούν μια γιορτή. Τότε σκέφτηκαν τα Χριστούγεννα. Από εκείνη την στιγμή δημιουργήθηκε το πνεύμα των Χριστουγέννων.</a:t>
            </a:r>
            <a:endParaRPr lang="el-GR" dirty="0"/>
          </a:p>
        </p:txBody>
      </p:sp>
      <p:pic>
        <p:nvPicPr>
          <p:cNvPr id="1027" name="Picture 3" descr="C:\Users\Student\Documents\2019-2020\ΣΤ1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786058"/>
            <a:ext cx="3929090" cy="251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Σημερα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Όλοι στολίζουν τα σπίτια τους, τους δρόμους, τα πάντα είναι γιορτινά. Σε λίγες μέρες είναι η μεγάλη μέρα. Τα Χριστούγεννα! Όλα τα παιδιά γράφουν γράμμα στον Αϊ-Βασίλη. Όμως έχει αναρωτηθεί κανείς τι κάνει το πνεύμα των Χριστουγέννων.</a:t>
            </a:r>
            <a:endParaRPr lang="el-GR" dirty="0"/>
          </a:p>
        </p:txBody>
      </p:sp>
      <p:pic>
        <p:nvPicPr>
          <p:cNvPr id="5" name="4 - Θέση περιεχομένου" descr="xristougenn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00496" y="2643182"/>
            <a:ext cx="4057659" cy="235745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</a:t>
            </a:r>
            <a:r>
              <a:rPr lang="el-GR" dirty="0" err="1" smtClean="0"/>
              <a:t>πνευμα</a:t>
            </a:r>
            <a:r>
              <a:rPr lang="el-GR" dirty="0" smtClean="0"/>
              <a:t> των </a:t>
            </a:r>
            <a:r>
              <a:rPr lang="el-GR" dirty="0" err="1" smtClean="0"/>
              <a:t>χριστουγεννων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Το πνεύμα των Χριστουγέννων είναι πολύ χαρούμενο! Όλοι γιορτάζουν, είναι χαρούμενοι και διασκεδάζουν. Όταν χιονίζει χαίρεται ακόμα </a:t>
            </a:r>
            <a:r>
              <a:rPr lang="el-GR" dirty="0" smtClean="0"/>
              <a:t>παραπάνω. </a:t>
            </a:r>
            <a:r>
              <a:rPr lang="el-GR" dirty="0" smtClean="0"/>
              <a:t>Όλα τα παιδιά και οι μεγάλοι περνάνε πιο καλά. </a:t>
            </a:r>
            <a:endParaRPr lang="el-GR" dirty="0"/>
          </a:p>
        </p:txBody>
      </p:sp>
      <p:pic>
        <p:nvPicPr>
          <p:cNvPr id="5" name="4 - Θέση περιεχομένου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63442" y="2541620"/>
            <a:ext cx="3723268" cy="245901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l-GR" dirty="0" err="1" smtClean="0"/>
              <a:t>τελοσ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Αυτή η ημέρα είναι πολύ σημαντική για όλους. Είναι πρωτοχρονιά. Τα παιδιά είναι λυπημένα γατί θα περιμένουν μέχρι να ξανά έρθουν τα Χριστούγεννα. Αλλά άξιζε η υπομονή.</a:t>
            </a:r>
            <a:endParaRPr lang="el-GR" dirty="0"/>
          </a:p>
        </p:txBody>
      </p:sp>
      <p:pic>
        <p:nvPicPr>
          <p:cNvPr id="5" name="4 - Θέση περιεχομένου" descr="forada-dentro-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78300" y="1897248"/>
            <a:ext cx="3521075" cy="393186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156</Words>
  <PresentationFormat>Προβολή στην οθόνη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Αφθονία</vt:lpstr>
      <vt:lpstr> Το πνεύμα των Χριστουγέννων</vt:lpstr>
      <vt:lpstr>Η αρχη των χριστουγεννων</vt:lpstr>
      <vt:lpstr>Σημερα</vt:lpstr>
      <vt:lpstr>ΤΟ πνευμα των χριστουγεννων</vt:lpstr>
      <vt:lpstr>Το τελοσ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πνεύμα των Χριστουγέννων</dc:title>
  <dc:creator>Student</dc:creator>
  <cp:lastModifiedBy>PC-00</cp:lastModifiedBy>
  <cp:revision>7</cp:revision>
  <dcterms:created xsi:type="dcterms:W3CDTF">2019-12-17T08:12:46Z</dcterms:created>
  <dcterms:modified xsi:type="dcterms:W3CDTF">2019-12-19T10:10:45Z</dcterms:modified>
</cp:coreProperties>
</file>