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5877272"/>
            <a:ext cx="6400800" cy="79208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Γιούλη </a:t>
            </a:r>
            <a:r>
              <a:rPr lang="el-GR" dirty="0" smtClean="0"/>
              <a:t>και </a:t>
            </a:r>
            <a:r>
              <a:rPr lang="el-GR" dirty="0" smtClean="0"/>
              <a:t>Έλλη</a:t>
            </a:r>
          </a:p>
          <a:p>
            <a:r>
              <a:rPr lang="el-GR" dirty="0" smtClean="0"/>
              <a:t>ΣΤ1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Ο τσακωτός Άγιος Βασίλης…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68761"/>
            <a:ext cx="432048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71600" y="548680"/>
            <a:ext cx="7772400" cy="539911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βράδυ της παραμονής της Πρωτοχρονιάς ο Άγιος Βασίλης πήγε να παραδώσει τα δώρα στα παιδιά, όμως είχε ένα προβληματάκι στο πέμπτο σπίτι που </a:t>
            </a:r>
            <a:r>
              <a:rPr lang="el-GR" dirty="0" smtClean="0"/>
              <a:t>πήγε…. </a:t>
            </a:r>
            <a:r>
              <a:rPr lang="el-GR" dirty="0" smtClean="0"/>
              <a:t>Μπήκε από την καμινάδα και έπεσε κάτω! Έκανε πολύ θόρυβο και ξύπνησε ένα παιδί! Την ώρα που άφηνε τα δώρα το παιδί πήγε στο σαλόνι και είδε τον Άγιο Βασίλη! Ο Άγιος Βασίλης δεν ήξερε τι να κάνει.</a:t>
            </a:r>
            <a:endParaRPr lang="el-GR" dirty="0"/>
          </a:p>
        </p:txBody>
      </p:sp>
      <p:pic>
        <p:nvPicPr>
          <p:cNvPr id="3077" name="Picture 5" descr="C:\Users\User3\AppData\Local\Microsoft\Windows\Temporary Internet Files\Content.IE5\E0DZCGRR\Άγιος_Βασίλης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73016"/>
            <a:ext cx="4062598" cy="3284984"/>
          </a:xfrm>
          <a:prstGeom prst="rect">
            <a:avLst/>
          </a:prstGeom>
          <a:noFill/>
        </p:spPr>
      </p:pic>
      <p:pic>
        <p:nvPicPr>
          <p:cNvPr id="10" name="9 - Εικόνα" descr="Τζάκι-ηλεκτρικό-επιδαπέδιο-με-επένδυση-FIELDST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501008"/>
            <a:ext cx="4114428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παιδί  δεν πίστευε στα μάτια του. Ήταν ο πρώτος που τον είχε δει! Τότε ο Άγιος Βασίλης προσπάθησε να κρυφτεί, αλλά ήταν μάταιο… Το παιδί τον είχε ήδη δει, έτρεξε και τον αγκάλιασε! Ο Άγιος Βασίλης συγκινήθηκε και είπε στο παιδί να μην το πει πουθενά. Εκείνος συμφώνησε και κάθε χρόνο ο Άγιος Βασίλης </a:t>
            </a:r>
            <a:r>
              <a:rPr lang="el-GR" smtClean="0"/>
              <a:t>τον </a:t>
            </a:r>
            <a:r>
              <a:rPr lang="el-GR" smtClean="0"/>
              <a:t>έπαιρνε </a:t>
            </a:r>
            <a:r>
              <a:rPr lang="el-GR" dirty="0" smtClean="0"/>
              <a:t>κρυφά τη νύχτα για να μοιράσουν μαζί τα δώρα!</a:t>
            </a:r>
            <a:endParaRPr lang="el-GR" dirty="0"/>
          </a:p>
        </p:txBody>
      </p:sp>
      <p:pic>
        <p:nvPicPr>
          <p:cNvPr id="2050" name="Picture 2" descr="C:\Users\User3\AppData\Local\Microsoft\Windows\Temporary Internet Files\Content.IE5\VGGNM3HL\25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645024"/>
            <a:ext cx="5220072" cy="2758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152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Δικαιοσύνη</vt:lpstr>
      <vt:lpstr>Ο τσακωτός Άγιος Βασίλης…</vt:lpstr>
      <vt:lpstr> 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τσακωτός Άγιος Βασίλης…</dc:title>
  <dc:creator>ΜΑΘΗΤΗΣ 3</dc:creator>
  <cp:lastModifiedBy>PC-00</cp:lastModifiedBy>
  <cp:revision>5</cp:revision>
  <dcterms:created xsi:type="dcterms:W3CDTF">2019-12-17T08:13:29Z</dcterms:created>
  <dcterms:modified xsi:type="dcterms:W3CDTF">2019-12-19T10:07:21Z</dcterms:modified>
</cp:coreProperties>
</file>